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93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E9BD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5" autoAdjust="0"/>
    <p:restoredTop sz="87929" autoAdjust="0"/>
  </p:normalViewPr>
  <p:slideViewPr>
    <p:cSldViewPr>
      <p:cViewPr varScale="1">
        <p:scale>
          <a:sx n="75" d="100"/>
          <a:sy n="75" d="100"/>
        </p:scale>
        <p:origin x="157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94DA0A98-2AD0-472F-8777-E60833CEE435}" type="datetimeFigureOut">
              <a:rPr lang="en-US" smtClean="0"/>
              <a:pPr/>
              <a:t>3/21/2022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B63EF978-DB3F-4704-8AA4-B77F61572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5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21212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7" y="4387443"/>
            <a:ext cx="5609233" cy="4156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5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fld id="{852237C4-BF96-4E80-B42C-D4AF7E851D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A0E14-2D95-47E4-B943-5DBDA35AF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3752E-6C9A-4E27-B4E9-6B0CC60D8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EAB65-1FD7-4D83-88A2-B8DC0C3C7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80C6A-A409-4A38-A466-B617495E2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9BDD-6C82-461D-8775-09401B2776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1FA7-1178-4368-81E4-7C2769493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C9832-92E6-486A-8249-8A0D70D47B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BF471-09BC-4892-A405-9C7938BDE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36B48-D4F4-4915-817E-481BE11E38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7E551-B4FB-4BD4-A1E2-04AC09280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4CFA9-F17B-4BC1-B083-5BDB278F7B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D83B7CF2-99BC-4865-AF9F-C9E2AA783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>
            <a:extLst>
              <a:ext uri="{FF2B5EF4-FFF2-40B4-BE49-F238E27FC236}">
                <a16:creationId xmlns:a16="http://schemas.microsoft.com/office/drawing/2014/main" id="{DE7D031C-BF55-4861-AF40-87CC32C6852A}"/>
              </a:ext>
            </a:extLst>
          </p:cNvPr>
          <p:cNvSpPr txBox="1"/>
          <p:nvPr/>
        </p:nvSpPr>
        <p:spPr>
          <a:xfrm>
            <a:off x="1838325" y="1524000"/>
            <a:ext cx="5467350" cy="166436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Problems for practice of Ch 5:</a:t>
            </a: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5.1, 5.8, 5.10, 5.20, 5.23, 5.24, 5.25, 5.28, 5.32 (a, b), 5.35 and  5.47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39374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4121</TotalTime>
  <Words>32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351     Thermal Physics      Spring 2009</dc:title>
  <dc:creator>Weida Wu</dc:creator>
  <cp:lastModifiedBy>Tariq Gilani</cp:lastModifiedBy>
  <cp:revision>282</cp:revision>
  <dcterms:created xsi:type="dcterms:W3CDTF">2008-12-22T02:42:35Z</dcterms:created>
  <dcterms:modified xsi:type="dcterms:W3CDTF">2022-03-21T14:01:47Z</dcterms:modified>
</cp:coreProperties>
</file>