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DE7D031C-BF55-4861-AF40-87CC32C6852A}"/>
              </a:ext>
            </a:extLst>
          </p:cNvPr>
          <p:cNvSpPr txBox="1"/>
          <p:nvPr/>
        </p:nvSpPr>
        <p:spPr>
          <a:xfrm>
            <a:off x="1838325" y="1524000"/>
            <a:ext cx="5467350" cy="16643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5: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5.1, 5.8, 5.10, 5.20, 5.23, 5.24, 5.25, 5.28, 5.32 (a, b), 5.35 and  5.47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282</cp:revision>
  <dcterms:created xsi:type="dcterms:W3CDTF">2008-12-22T02:42:35Z</dcterms:created>
  <dcterms:modified xsi:type="dcterms:W3CDTF">2022-03-21T14:01:47Z</dcterms:modified>
</cp:coreProperties>
</file>